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ACAB8CA-F6D4-4FDB-9E53-762D804C16FF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28910B8-3C5F-484D-B879-A3BBB0AF2E07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co.nz/url?sa=i&amp;rct=j&amp;q=pate%20drum&amp;source=images&amp;cd=&amp;cad=rja&amp;uact=8&amp;docid=wDANxZcctPfvHM&amp;tbnid=ufk5K-4KFzx45M:&amp;ved=0CAcQjRw&amp;url=http://collections.tepapa.govt.nz/object/782867&amp;ei=GfghVML3Hpa58gWJ_YCgAg&amp;bvm=bv.75775273,d.dGc&amp;psig=AFQjCNFonAxEHge1GspdibdH46vaqlqQHw&amp;ust=1411598485966219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co.nz/url?sa=i&amp;rct=j&amp;q=pate%20drum&amp;source=images&amp;cd=&amp;cad=rja&amp;uact=8&amp;docid=wDANxZcctPfvHM&amp;tbnid=ufk5K-4KFzx45M:&amp;ved=0CAcQjRw&amp;url=http://collections.tepapa.govt.nz/object/782867&amp;ei=GfghVML3Hpa58gWJ_YCgAg&amp;bvm=bv.75775273,d.dGc&amp;psig=AFQjCNFonAxEHge1GspdibdH46vaqlqQHw&amp;ust=1411598485966219" TargetMode="Externa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.youtube.com/watch?v=LRhteBdtimk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 smtClean="0"/>
              <a:t>Created by Nalesoni, Dennis, Luther and Noah</a:t>
            </a:r>
            <a:endParaRPr lang="en-NZ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>
                <a:solidFill>
                  <a:schemeClr val="tx2"/>
                </a:solidFill>
              </a:rPr>
              <a:t>Samoan</a:t>
            </a:r>
            <a:r>
              <a:rPr lang="en-NZ" dirty="0" smtClean="0"/>
              <a:t> </a:t>
            </a:r>
            <a:r>
              <a:rPr lang="en-NZ" dirty="0" smtClean="0">
                <a:solidFill>
                  <a:schemeClr val="tx2"/>
                </a:solidFill>
              </a:rPr>
              <a:t>Drums</a:t>
            </a:r>
            <a:endParaRPr lang="en-NZ" dirty="0">
              <a:solidFill>
                <a:schemeClr val="tx2"/>
              </a:solidFill>
            </a:endParaRPr>
          </a:p>
        </p:txBody>
      </p:sp>
      <p:pic>
        <p:nvPicPr>
          <p:cNvPr id="1028" name="Picture 4" descr="http://t1.gstatic.com/images?q=tbn:ANd9GcTEqqhdhyFWOAPTFTjc_ZPOaGzhlbZfU4U93cA6vx77bykC9mw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7" b="100000" l="3279" r="97049">
                        <a14:foregroundMark x1="38689" y1="66667" x2="38689" y2="66667"/>
                        <a14:foregroundMark x1="42951" y1="66061" x2="43607" y2="66061"/>
                        <a14:foregroundMark x1="49836" y1="66061" x2="49836" y2="66061"/>
                        <a14:foregroundMark x1="55082" y1="64848" x2="55082" y2="64848"/>
                        <a14:foregroundMark x1="60328" y1="65455" x2="67541" y2="66061"/>
                        <a14:foregroundMark x1="71803" y1="65455" x2="71803" y2="65455"/>
                        <a14:foregroundMark x1="80656" y1="80000" x2="80656" y2="80000"/>
                        <a14:foregroundMark x1="81311" y1="84848" x2="81311" y2="84848"/>
                        <a14:foregroundMark x1="78033" y1="85455" x2="78033" y2="85455"/>
                        <a14:foregroundMark x1="81967" y1="85455" x2="81967" y2="85455"/>
                        <a14:foregroundMark x1="25574" y1="66667" x2="38033" y2="67273"/>
                        <a14:foregroundMark x1="74426" y1="67879" x2="53770" y2="67273"/>
                        <a14:foregroundMark x1="52131" y1="68485" x2="42295" y2="68485"/>
                        <a14:foregroundMark x1="40000" y1="69091" x2="41639" y2="68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603448"/>
            <a:ext cx="60960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056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611560" y="548680"/>
            <a:ext cx="7920880" cy="4608512"/>
          </a:xfrm>
        </p:spPr>
        <p:txBody>
          <a:bodyPr/>
          <a:lstStyle/>
          <a:p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r>
              <a:rPr lang="en-NZ" dirty="0">
                <a:solidFill>
                  <a:schemeClr val="tx2"/>
                </a:solidFill>
              </a:rPr>
              <a:t/>
            </a:r>
            <a:br>
              <a:rPr lang="en-NZ" dirty="0">
                <a:solidFill>
                  <a:schemeClr val="tx2"/>
                </a:solidFill>
              </a:rPr>
            </a:br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r>
              <a:rPr lang="en-NZ" dirty="0">
                <a:solidFill>
                  <a:schemeClr val="tx2"/>
                </a:solidFill>
              </a:rPr>
              <a:t/>
            </a:r>
            <a:br>
              <a:rPr lang="en-NZ" dirty="0">
                <a:solidFill>
                  <a:schemeClr val="tx2"/>
                </a:solidFill>
              </a:rPr>
            </a:br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r>
              <a:rPr lang="en-NZ" dirty="0">
                <a:solidFill>
                  <a:schemeClr val="tx2"/>
                </a:solidFill>
              </a:rPr>
              <a:t/>
            </a:r>
            <a:br>
              <a:rPr lang="en-NZ" dirty="0">
                <a:solidFill>
                  <a:schemeClr val="tx2"/>
                </a:solidFill>
              </a:rPr>
            </a:br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r>
              <a:rPr lang="en-NZ" dirty="0">
                <a:solidFill>
                  <a:schemeClr val="tx2"/>
                </a:solidFill>
              </a:rPr>
              <a:t/>
            </a:r>
            <a:br>
              <a:rPr lang="en-NZ" dirty="0">
                <a:solidFill>
                  <a:schemeClr val="tx2"/>
                </a:solidFill>
              </a:rPr>
            </a:br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r>
              <a:rPr lang="en-NZ" dirty="0">
                <a:solidFill>
                  <a:schemeClr val="tx2"/>
                </a:solidFill>
              </a:rPr>
              <a:t/>
            </a:r>
            <a:br>
              <a:rPr lang="en-NZ" dirty="0">
                <a:solidFill>
                  <a:schemeClr val="tx2"/>
                </a:solidFill>
              </a:rPr>
            </a:br>
            <a:r>
              <a:rPr lang="en-NZ" dirty="0" smtClean="0">
                <a:solidFill>
                  <a:schemeClr val="tx2"/>
                </a:solidFill>
              </a:rPr>
              <a:t/>
            </a:r>
            <a:br>
              <a:rPr lang="en-NZ" dirty="0" smtClean="0">
                <a:solidFill>
                  <a:schemeClr val="tx2"/>
                </a:solidFill>
              </a:rPr>
            </a:br>
            <a:endParaRPr lang="en-NZ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404664"/>
            <a:ext cx="7200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dirty="0" smtClean="0">
                <a:solidFill>
                  <a:schemeClr val="tx2"/>
                </a:solidFill>
              </a:rPr>
              <a:t>Pate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A  pate is a Polynesian percussion drum.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chemeClr val="tx2"/>
                </a:solidFill>
              </a:rPr>
              <a:t> </a:t>
            </a:r>
            <a:r>
              <a:rPr lang="en-NZ" dirty="0" smtClean="0">
                <a:solidFill>
                  <a:schemeClr val="tx2"/>
                </a:solidFill>
              </a:rPr>
              <a:t> </a:t>
            </a:r>
            <a:r>
              <a:rPr lang="en-NZ" dirty="0" smtClean="0">
                <a:solidFill>
                  <a:schemeClr val="tx2"/>
                </a:solidFill>
              </a:rPr>
              <a:t> </a:t>
            </a:r>
            <a:r>
              <a:rPr lang="en-NZ" dirty="0">
                <a:solidFill>
                  <a:schemeClr val="tx2"/>
                </a:solidFill>
              </a:rPr>
              <a:t>I</a:t>
            </a:r>
            <a:r>
              <a:rPr lang="en-NZ" dirty="0" smtClean="0">
                <a:solidFill>
                  <a:schemeClr val="tx2"/>
                </a:solidFill>
              </a:rPr>
              <a:t>s from </a:t>
            </a:r>
            <a:r>
              <a:rPr lang="en-NZ" dirty="0" smtClean="0">
                <a:solidFill>
                  <a:schemeClr val="tx2"/>
                </a:solidFill>
              </a:rPr>
              <a:t>slit drum family.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the </a:t>
            </a:r>
            <a:r>
              <a:rPr lang="en-NZ" dirty="0" smtClean="0">
                <a:solidFill>
                  <a:schemeClr val="tx2"/>
                </a:solidFill>
              </a:rPr>
              <a:t>idiophone percussion family.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created from hollowed log.</a:t>
            </a:r>
            <a:endParaRPr lang="en-NZ" sz="32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tx2"/>
                </a:solidFill>
              </a:rPr>
              <a:t>Produces distinctive loud sound.</a:t>
            </a:r>
            <a:endParaRPr lang="en-NZ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NZ" sz="2000" dirty="0" smtClean="0">
                <a:solidFill>
                  <a:schemeClr val="tx2"/>
                </a:solidFill>
              </a:rPr>
              <a:t>Pate make high or low sound depending on size.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Z" sz="2000" dirty="0" smtClean="0">
              <a:solidFill>
                <a:schemeClr val="tx2"/>
              </a:solidFill>
            </a:endParaRPr>
          </a:p>
          <a:p>
            <a:endParaRPr lang="en-NZ" sz="2000" dirty="0" smtClean="0">
              <a:solidFill>
                <a:schemeClr val="tx2"/>
              </a:solidFill>
            </a:endParaRPr>
          </a:p>
        </p:txBody>
      </p:sp>
      <p:pic>
        <p:nvPicPr>
          <p:cNvPr id="5" name="Picture 4" descr="http://t1.gstatic.com/images?q=tbn:ANd9GcTEqqhdhyFWOAPTFTjc_ZPOaGzhlbZfU4U93cA6vx77bykC9mw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97" b="100000" l="3279" r="97049">
                        <a14:foregroundMark x1="38689" y1="66667" x2="38689" y2="66667"/>
                        <a14:foregroundMark x1="42951" y1="66061" x2="43607" y2="66061"/>
                        <a14:foregroundMark x1="49836" y1="66061" x2="49836" y2="66061"/>
                        <a14:foregroundMark x1="55082" y1="64848" x2="55082" y2="64848"/>
                        <a14:foregroundMark x1="60328" y1="65455" x2="67541" y2="66061"/>
                        <a14:foregroundMark x1="71803" y1="65455" x2="71803" y2="65455"/>
                        <a14:foregroundMark x1="80656" y1="80000" x2="80656" y2="80000"/>
                        <a14:foregroundMark x1="81311" y1="84848" x2="81311" y2="84848"/>
                        <a14:foregroundMark x1="78033" y1="85455" x2="78033" y2="85455"/>
                        <a14:foregroundMark x1="81967" y1="85455" x2="81967" y2="85455"/>
                        <a14:foregroundMark x1="25574" y1="66667" x2="38033" y2="67273"/>
                        <a14:foregroundMark x1="74426" y1="67879" x2="53770" y2="67273"/>
                        <a14:foregroundMark x1="52131" y1="68485" x2="42295" y2="68485"/>
                        <a14:foregroundMark x1="40000" y1="69091" x2="41639" y2="68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992" y="2492896"/>
            <a:ext cx="60960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73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7893" y="54868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tx2"/>
                </a:solidFill>
              </a:rPr>
              <a:t>Wooden drum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1965856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mtClean="0"/>
              <a:t>The wooden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811410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2.bigcommerce.com/server2000/1e0ca/products/495/images/2028/DKP51%25252520%252525281%25252529%25252520%25252528Copy%25252529__36660.1343875586.1280.1280.JPG?c=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37141"/>
            <a:ext cx="9468544" cy="689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22423" y="692696"/>
            <a:ext cx="6152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Behold our music.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1930" y="6484120"/>
            <a:ext cx="55485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http://m.youtube.com/watch?v=LRhteBdtimk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31429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74</TotalTime>
  <Words>63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Horizon</vt:lpstr>
      <vt:lpstr>Samoan Drums</vt:lpstr>
      <vt:lpstr>           </vt:lpstr>
      <vt:lpstr>PowerPoint Presentation</vt:lpstr>
      <vt:lpstr>PowerPoint Presentation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Samoan Drums</dc:title>
  <dc:creator>Administrator</dc:creator>
  <cp:lastModifiedBy>Administrator</cp:lastModifiedBy>
  <cp:revision>8</cp:revision>
  <dcterms:created xsi:type="dcterms:W3CDTF">2014-09-23T22:21:37Z</dcterms:created>
  <dcterms:modified xsi:type="dcterms:W3CDTF">2014-09-24T00:17:14Z</dcterms:modified>
</cp:coreProperties>
</file>